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2917E-28AF-B94A-DB39-A886DAAB4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A2790D-A4E0-B2BD-468D-6F78F6FEC7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6D446-3E97-8E5B-5AAB-591A3F9F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ADCE-7029-4E54-94D4-F690C8E9518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740E9-D447-2C11-9DDA-C68F9FF99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872D1-6E0A-5E8F-A423-CD9FEA791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FB08-3029-403C-BD70-B9EA5CB3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731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5E3C-9FA4-A8D9-37E2-B46548928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D4A743-D6AE-75F0-A4CF-4F9B9DE08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1862F-0B4B-30CC-4ED4-C0E8F1DE1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ADCE-7029-4E54-94D4-F690C8E9518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04E7D-0711-37D9-237A-5324FB9B7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71AB8-8FF8-F1FE-9E49-E2C948F74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FB08-3029-403C-BD70-B9EA5CB3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72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E1351F-1267-D227-BFE6-9CB3838BC6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2144B7-1457-CF9A-95E6-6A3355BC8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7DF31-BBC7-A8E3-A5ED-D9ACEB42E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ADCE-7029-4E54-94D4-F690C8E9518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3DC9D-0740-92C7-1181-3C568277A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4672D-A95C-5C93-DC96-74B63B135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FB08-3029-403C-BD70-B9EA5CB3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889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0A3F1-4255-E5EC-3EF8-F70DE2162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E60C8-1B56-6490-AB0A-304B92005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3913D-3435-0044-9A4C-1295D3A12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ADCE-7029-4E54-94D4-F690C8E9518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73058-58D0-6F10-D112-F00EDCC72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C96B6-9300-9C5E-251D-5EEB8ADF1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FB08-3029-403C-BD70-B9EA5CB3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869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71632-EC28-E515-4495-19B6F8F7A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FF813-D7DB-12BA-6F14-C8E8F2511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7FA5B-32FD-9B2E-3B18-3745F46D3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ADCE-7029-4E54-94D4-F690C8E9518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670AE-D1BF-5A10-D159-297CBB854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D61D6-2A4C-B477-4A75-63E2BC2FF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FB08-3029-403C-BD70-B9EA5CB3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93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67AE2-355D-53CA-2C6A-6EFFA0BBE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9A456-876A-90A0-9857-7E817DC680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BD332-1878-E71C-D0AF-4B1FC9477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7C0D-9B2F-84FD-A17E-C3ACC03B2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ADCE-7029-4E54-94D4-F690C8E9518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1A64F2-E7CE-C03A-B48C-6F456F1AF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CD399-015A-0642-BA9D-C377FA47B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FB08-3029-403C-BD70-B9EA5CB3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485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230A8-84BD-585C-A28F-6CBBD807C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00CEC-8E3C-397A-686D-3B6AF2927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DB1094-AA7E-DA4A-D657-0A4839799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A95089-B66B-EC72-EFE7-43C6B9CD79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F5019-ACC1-E9BA-DD0D-D5EF236932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C451BC-B2E7-C056-BFDB-476FE1B2E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ADCE-7029-4E54-94D4-F690C8E9518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C99B93-C086-7742-7B82-2DCAA8672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44EB30-DB6D-FF2D-1D44-A8BCB02B8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FB08-3029-403C-BD70-B9EA5CB3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CBF20-BE80-2CC3-F324-12C038DB5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73AFA-1ED7-3B07-9921-CE51DFD76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ADCE-7029-4E54-94D4-F690C8E9518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B7BE8E-5C3C-4665-D484-BEC03691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BF94D8-141E-D109-C30B-749874FC9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FB08-3029-403C-BD70-B9EA5CB3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06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E32D39-AE8C-6552-461B-0C9D4C231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ADCE-7029-4E54-94D4-F690C8E9518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B9B742-41C2-3652-1504-43D4D35A5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38DE9E-6E1A-D2CF-61CC-416005EA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FB08-3029-403C-BD70-B9EA5CB3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5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03A04-4520-8C5D-6575-0AB09C32E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5CF29-343E-92E5-0492-C243C7FD3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E95A72-0CC7-43B0-1F0A-2A322C135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05FDC-4D19-FB39-0121-DE6A9B21E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ADCE-7029-4E54-94D4-F690C8E9518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F1D740-4F77-C5C9-C7CA-4855675D6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158418-3841-DB2F-5D46-A5128D50F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FB08-3029-403C-BD70-B9EA5CB3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8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72C1B-24DE-57A3-08A6-044766844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74F961-D611-51A3-D8BA-1D23F64D39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CEEE5B-79D6-10FB-47DA-AC7B348CA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0287D-211B-8240-6F1D-361D5341D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ADCE-7029-4E54-94D4-F690C8E9518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9B4FA-E4C7-597D-0006-7DB674F8D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9BC22-3294-D0B8-40D4-63D5B1062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FB08-3029-403C-BD70-B9EA5CB3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24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08EC57-80EF-D9A0-FCF9-FAA3455C1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BD3CB-2530-A803-49C0-D55B03B06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0C478-D312-AF47-CEBF-30D192672D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E6ADCE-7029-4E54-94D4-F690C8E9518C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9AD18-D576-6F1B-3F09-22E918846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0D50D-B896-D5AB-045E-2513CFDE09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54FB08-3029-403C-BD70-B9EA5CB3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45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C64F38-6453-8131-3B3B-EA7AE6023A00}"/>
              </a:ext>
            </a:extLst>
          </p:cNvPr>
          <p:cNvSpPr txBox="1"/>
          <p:nvPr/>
        </p:nvSpPr>
        <p:spPr>
          <a:xfrm>
            <a:off x="2439528" y="248163"/>
            <a:ext cx="701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Invoice Payment Process – Bengeo Rural Parish Council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18600E-7569-23DD-1F7C-18A8532124A9}"/>
              </a:ext>
            </a:extLst>
          </p:cNvPr>
          <p:cNvSpPr txBox="1"/>
          <p:nvPr/>
        </p:nvSpPr>
        <p:spPr>
          <a:xfrm>
            <a:off x="5214056" y="775620"/>
            <a:ext cx="12230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Invoice received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A763D3-61D0-A31F-7B4B-5AD1111A2383}"/>
              </a:ext>
            </a:extLst>
          </p:cNvPr>
          <p:cNvSpPr txBox="1"/>
          <p:nvPr/>
        </p:nvSpPr>
        <p:spPr>
          <a:xfrm>
            <a:off x="3289582" y="1279931"/>
            <a:ext cx="146219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via emailed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D75545-6CED-3195-0249-DDE5D751FC8A}"/>
              </a:ext>
            </a:extLst>
          </p:cNvPr>
          <p:cNvSpPr txBox="1"/>
          <p:nvPr/>
        </p:nvSpPr>
        <p:spPr>
          <a:xfrm>
            <a:off x="7037210" y="1314228"/>
            <a:ext cx="122301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via post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231DA1-1DD1-DF98-531F-D7143E6663BC}"/>
              </a:ext>
            </a:extLst>
          </p:cNvPr>
          <p:cNvSpPr txBox="1"/>
          <p:nvPr/>
        </p:nvSpPr>
        <p:spPr>
          <a:xfrm>
            <a:off x="1489570" y="1971807"/>
            <a:ext cx="326220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Confirm work has been completed and payment authorised via email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CFE4F2-8064-9502-165F-604E3711C265}"/>
              </a:ext>
            </a:extLst>
          </p:cNvPr>
          <p:cNvSpPr txBox="1"/>
          <p:nvPr/>
        </p:nvSpPr>
        <p:spPr>
          <a:xfrm>
            <a:off x="4738299" y="3048765"/>
            <a:ext cx="217452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Payment made by RFO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477702-F03D-F2ED-EEF3-295FF9456716}"/>
              </a:ext>
            </a:extLst>
          </p:cNvPr>
          <p:cNvSpPr txBox="1"/>
          <p:nvPr/>
        </p:nvSpPr>
        <p:spPr>
          <a:xfrm>
            <a:off x="7037210" y="1966742"/>
            <a:ext cx="379123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Confirm work has been completed and payment authorised – invoice signed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A61766-6BE3-5E11-9F91-E8A2B80EA85A}"/>
              </a:ext>
            </a:extLst>
          </p:cNvPr>
          <p:cNvSpPr txBox="1"/>
          <p:nvPr/>
        </p:nvSpPr>
        <p:spPr>
          <a:xfrm>
            <a:off x="4097868" y="3836950"/>
            <a:ext cx="339795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Confirmation of payment and bank balance sent to Chair via email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F783EE-9A58-8D5C-A1E3-A7D4EA5EA912}"/>
              </a:ext>
            </a:extLst>
          </p:cNvPr>
          <p:cNvSpPr txBox="1"/>
          <p:nvPr/>
        </p:nvSpPr>
        <p:spPr>
          <a:xfrm>
            <a:off x="4420800" y="4812630"/>
            <a:ext cx="280952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Payment entered onto finance sheet and balance reconcile with bank balance</a:t>
            </a: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736B7C62-81EE-8279-1F1B-47D73A846FD2}"/>
              </a:ext>
            </a:extLst>
          </p:cNvPr>
          <p:cNvCxnSpPr>
            <a:stCxn id="5" idx="3"/>
            <a:endCxn id="7" idx="1"/>
          </p:cNvCxnSpPr>
          <p:nvPr/>
        </p:nvCxnSpPr>
        <p:spPr>
          <a:xfrm>
            <a:off x="6437066" y="1068008"/>
            <a:ext cx="600144" cy="415497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09A9E5EC-5E47-F5D9-35D5-295BE187855E}"/>
              </a:ext>
            </a:extLst>
          </p:cNvPr>
          <p:cNvCxnSpPr>
            <a:stCxn id="5" idx="1"/>
            <a:endCxn id="6" idx="3"/>
          </p:cNvCxnSpPr>
          <p:nvPr/>
        </p:nvCxnSpPr>
        <p:spPr>
          <a:xfrm rot="10800000" flipV="1">
            <a:off x="4751776" y="1068008"/>
            <a:ext cx="462281" cy="38120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43E0DA5-5775-8A9A-D4C1-1570EAEF9DDD}"/>
              </a:ext>
            </a:extLst>
          </p:cNvPr>
          <p:cNvSpPr txBox="1"/>
          <p:nvPr/>
        </p:nvSpPr>
        <p:spPr>
          <a:xfrm>
            <a:off x="4018844" y="6019789"/>
            <a:ext cx="379306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List of invoice(s) paid presented to Parish Council at next meeting</a:t>
            </a:r>
          </a:p>
        </p:txBody>
      </p: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76F6E180-B59A-63E8-9EC5-B59B8EB95A10}"/>
              </a:ext>
            </a:extLst>
          </p:cNvPr>
          <p:cNvCxnSpPr>
            <a:cxnSpLocks/>
            <a:stCxn id="11" idx="2"/>
            <a:endCxn id="9" idx="3"/>
          </p:cNvCxnSpPr>
          <p:nvPr/>
        </p:nvCxnSpPr>
        <p:spPr>
          <a:xfrm rot="5400000">
            <a:off x="7589562" y="1874777"/>
            <a:ext cx="666525" cy="202000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B399BB74-4194-FB70-3A12-8A2ED1570090}"/>
              </a:ext>
            </a:extLst>
          </p:cNvPr>
          <p:cNvCxnSpPr>
            <a:stCxn id="8" idx="2"/>
            <a:endCxn id="9" idx="1"/>
          </p:cNvCxnSpPr>
          <p:nvPr/>
        </p:nvCxnSpPr>
        <p:spPr>
          <a:xfrm rot="16200000" flipH="1">
            <a:off x="3598756" y="2078499"/>
            <a:ext cx="661460" cy="1617626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B9C0E5-46D4-13A3-3D3B-F2CC107BEAD8}"/>
              </a:ext>
            </a:extLst>
          </p:cNvPr>
          <p:cNvCxnSpPr>
            <a:stCxn id="6" idx="2"/>
          </p:cNvCxnSpPr>
          <p:nvPr/>
        </p:nvCxnSpPr>
        <p:spPr>
          <a:xfrm flipH="1">
            <a:off x="4018844" y="1618485"/>
            <a:ext cx="1835" cy="3482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95213E7-1881-F915-A604-A08F09990691}"/>
              </a:ext>
            </a:extLst>
          </p:cNvPr>
          <p:cNvCxnSpPr/>
          <p:nvPr/>
        </p:nvCxnSpPr>
        <p:spPr>
          <a:xfrm>
            <a:off x="7902222" y="1652782"/>
            <a:ext cx="0" cy="3139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7D50911-2DB5-B06A-2E3A-5E63C37007A6}"/>
              </a:ext>
            </a:extLst>
          </p:cNvPr>
          <p:cNvCxnSpPr/>
          <p:nvPr/>
        </p:nvCxnSpPr>
        <p:spPr>
          <a:xfrm>
            <a:off x="5667022" y="4421725"/>
            <a:ext cx="0" cy="3909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D074C71-CE97-0B71-1F93-AAFC4EF0489C}"/>
              </a:ext>
            </a:extLst>
          </p:cNvPr>
          <p:cNvCxnSpPr/>
          <p:nvPr/>
        </p:nvCxnSpPr>
        <p:spPr>
          <a:xfrm>
            <a:off x="5667022" y="3387319"/>
            <a:ext cx="0" cy="4496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738903A-51DB-3035-20BC-3534280756A3}"/>
              </a:ext>
            </a:extLst>
          </p:cNvPr>
          <p:cNvCxnSpPr/>
          <p:nvPr/>
        </p:nvCxnSpPr>
        <p:spPr>
          <a:xfrm>
            <a:off x="5667022" y="5643627"/>
            <a:ext cx="0" cy="3761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838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Bengeo Rural Parish Council</dc:creator>
  <cp:lastModifiedBy>Bengeo Rural Parish Council</cp:lastModifiedBy>
  <cp:revision>2</cp:revision>
  <dcterms:created xsi:type="dcterms:W3CDTF">2024-06-27T19:21:24Z</dcterms:created>
  <dcterms:modified xsi:type="dcterms:W3CDTF">2024-06-27T19:54:18Z</dcterms:modified>
</cp:coreProperties>
</file>